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,bacteriophage ,prion ,viroid, viral characteristics and replication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mtClean="0">
                <a:latin typeface="Andalus" pitchFamily="18" charset="-78"/>
                <a:cs typeface="Andalus" pitchFamily="18" charset="-78"/>
              </a:rPr>
              <a:t>BY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Dr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Hesnaa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Saeed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Al-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Mossawi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286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"/>
            <a:ext cx="8229600" cy="1143000"/>
          </a:xfrm>
        </p:spPr>
        <p:txBody>
          <a:bodyPr/>
          <a:lstStyle/>
          <a:p>
            <a:r>
              <a:rPr lang="en-US" dirty="0" smtClean="0"/>
              <a:t>Viral replication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Attachment:  binding sites must match receptor sites on host cell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Penetration:  endocytosis occurs and entire virus enters cell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Uncoating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separation of the viral genome from the capsid</a:t>
            </a:r>
          </a:p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Biosynthesis *genome replication *transcription *translation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Maturation: virus particles assembled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 Release: 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lysis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or budding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9976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10000000" imgH="6409524" progId="MSPhotoEd.3">
                  <p:embed/>
                </p:oleObj>
              </mc:Choice>
              <mc:Fallback>
                <p:oleObj name="Photo Editor Photo" r:id="rId3" imgW="10000000" imgH="6409524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3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virus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8" descr="adenovirus-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85" y="1752600"/>
            <a:ext cx="4260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445477" y="1676400"/>
            <a:ext cx="411870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Virus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alt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A virus is a non-cellular particle made up of genetic material and protein that can invade living cells</a:t>
            </a:r>
            <a:r>
              <a:rPr lang="en-US" altLang="en-US" sz="3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Capsid: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The protein shell, or coat, that encloses the nucleic acid genome.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Capsomeres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 Morphologic units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represent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clusters of polypeptides,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Envelope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A lipid-containing membrane that surrounds some virus particles. It is acquired during viral maturation by a budding process through a cellular membrane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Virus-encoded glycoproteins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are exposed on the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surface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of the envelope. These projections are called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peplomers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Nucleocapsid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The protein–nucleic acid complex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representing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the packaged form of the viral genome.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Structural 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units: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The basic protein building blocks of the coat.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Is referred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to as a </a:t>
            </a:r>
            <a:r>
              <a:rPr lang="en-US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protomer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endParaRPr lang="en-US" alt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66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characteristics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5105400"/>
          </a:xfrm>
        </p:spPr>
        <p:txBody>
          <a:bodyPr>
            <a:normAutofit/>
          </a:bodyPr>
          <a:lstStyle/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Non living structures</a:t>
            </a: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Non cellular</a:t>
            </a: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Contain a protein coat called the capsid</a:t>
            </a: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Have a nucleic acid core containing DNA or RNA</a:t>
            </a:r>
          </a:p>
          <a:p>
            <a:pPr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Capable of reproducing only when inside a HOST cell</a:t>
            </a:r>
          </a:p>
          <a:p>
            <a:pPr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viruses are enclosed in an protective envelope</a:t>
            </a:r>
          </a:p>
          <a:p>
            <a:pPr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viruses may have spikes to help attach to the host cell</a:t>
            </a:r>
          </a:p>
          <a:p>
            <a:pPr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Most viruses infect only SPECIFIC host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cells</a:t>
            </a:r>
            <a:endParaRPr lang="ar-SA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003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characteristics …..con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77000" cy="5257800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Viral capsids (coats) are made of individual protein subunits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Individual subunits are called </a:t>
            </a:r>
            <a:r>
              <a:rPr lang="en-US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capsomeres</a:t>
            </a:r>
            <a:endParaRPr lang="en-US" altLang="en-US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Outside of host cells, viruses are inactive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Lack ribosomes and enzymes needed for metabolism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Use the raw materials and enzymes of the host cell to be able to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reproduce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viruses cause disease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Smallpox, measles, mononucleosis, influenza, colds, warts, AIDS, Ebola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viruses may cause some cancers like leukemia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endParaRPr lang="en-US" altLang="en-US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9" descr="07HIV_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5258"/>
            <a:ext cx="2514600" cy="27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3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Viral shapes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may be 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helical shape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like the Ebola virus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Some may be </a:t>
            </a:r>
            <a:r>
              <a:rPr lang="en-US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polyhedral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shapes like the influenza virus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Others have more </a:t>
            </a:r>
            <a:r>
              <a:rPr lang="en-US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complex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shapes like bacteriophages</a:t>
            </a:r>
          </a:p>
          <a:p>
            <a:pPr algn="l" rtl="0">
              <a:buFont typeface="Arial" pitchFamily="34" charset="0"/>
              <a:buChar char="•"/>
            </a:pPr>
            <a:endParaRPr lang="ar-SA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71" b="4625"/>
          <a:stretch/>
        </p:blipFill>
        <p:spPr bwMode="auto">
          <a:xfrm>
            <a:off x="5791200" y="3810000"/>
            <a:ext cx="338328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0" b="6305"/>
          <a:stretch/>
        </p:blipFill>
        <p:spPr bwMode="auto">
          <a:xfrm>
            <a:off x="2286000" y="381000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0" b="4756"/>
          <a:stretch/>
        </p:blipFill>
        <p:spPr bwMode="auto">
          <a:xfrm>
            <a:off x="-31531" y="3810000"/>
            <a:ext cx="23175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6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Bacteriophage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5257800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Viruses that attack bacteria are called bacteriophage or just phage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T-phages are a specific class of bacteriophages with icosahedral heads, double-stranded DNA, and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tails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Six 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small spikes at the base of a contractile tail are used to attach to the host cell 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Head with 20 triangular surfaces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Capsid contains DNA</a:t>
            </a:r>
          </a:p>
          <a:p>
            <a:pPr marL="457200" indent="-457200" algn="l" rtl="0"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Head &amp; tail fibers made of protein</a:t>
            </a:r>
            <a:endParaRPr lang="ar-SA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4" descr="bacteriop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52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Viroid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Small, circular RNA molecules without a protein coat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Infect </a:t>
            </a:r>
            <a:r>
              <a:rPr lang="en-US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plants</a:t>
            </a: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300-400 nucleotides long </a:t>
            </a:r>
            <a:endParaRPr lang="en-US" alt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 rtl="0">
              <a:lnSpc>
                <a:spcPct val="90000"/>
              </a:lnSpc>
              <a:buSzPct val="150000"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closed</a:t>
            </a:r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, folded 3 D shape</a:t>
            </a:r>
          </a:p>
        </p:txBody>
      </p:sp>
      <p:pic>
        <p:nvPicPr>
          <p:cNvPr id="4" name="Picture 8" descr="Tswv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8100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are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Small </a:t>
            </a:r>
            <a:r>
              <a:rPr lang="en-US" u="sng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proteinaceous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infectious particles </a:t>
            </a:r>
            <a:r>
              <a:rPr lang="en-U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infectious proteins”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They are normal body proteins that get converted into an alternate configuration by contact with other prion proteins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They have no DNA or RNA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The main protein involved in human and mammalian prion diseases is called “</a:t>
            </a:r>
            <a:r>
              <a:rPr lang="en-US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PrP</a:t>
            </a: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”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Prions form insoluble deposits in the brain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Causes neurons to rapidly degeneration.</a:t>
            </a:r>
          </a:p>
          <a:p>
            <a:pPr marL="457200" indent="-457200" algn="l" rtl="0">
              <a:lnSpc>
                <a:spcPct val="120000"/>
              </a:lnSpc>
              <a:buSzPct val="15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Mad cow disease (bovine spongiform encephalitis: BSE) is an example</a:t>
            </a:r>
          </a:p>
          <a:p>
            <a:pPr algn="l" rtl="0">
              <a:lnSpc>
                <a:spcPct val="120000"/>
              </a:lnSpc>
              <a:buFont typeface="Arial" pitchFamily="34" charset="0"/>
              <a:buChar char="•"/>
            </a:pPr>
            <a:endParaRPr lang="ar-SA" dirty="0">
              <a:solidFill>
                <a:schemeClr val="bg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357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مخصص 3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CA1667"/>
      </a:accent1>
      <a:accent2>
        <a:srgbClr val="5FF2C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525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Apex</vt:lpstr>
      <vt:lpstr>Photo Editor Photo</vt:lpstr>
      <vt:lpstr>Virus ,bacteriophage ,prion ,viroid, viral characteristics and replication</vt:lpstr>
      <vt:lpstr>The virus </vt:lpstr>
      <vt:lpstr>Virus</vt:lpstr>
      <vt:lpstr>Viral characteristics </vt:lpstr>
      <vt:lpstr>Viral characteristics …..con</vt:lpstr>
      <vt:lpstr>Viral shapes </vt:lpstr>
      <vt:lpstr>Bacteriophage </vt:lpstr>
      <vt:lpstr>Viroid </vt:lpstr>
      <vt:lpstr>Prion </vt:lpstr>
      <vt:lpstr>Viral replication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حسناء الموسوي</dc:creator>
  <cp:lastModifiedBy>DR.Ahmed Saker 2o1O</cp:lastModifiedBy>
  <cp:revision>17</cp:revision>
  <dcterms:created xsi:type="dcterms:W3CDTF">2006-08-16T00:00:00Z</dcterms:created>
  <dcterms:modified xsi:type="dcterms:W3CDTF">2019-03-04T06:46:20Z</dcterms:modified>
</cp:coreProperties>
</file>