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Organ systems lab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 </a:t>
            </a:r>
          </a:p>
          <a:p>
            <a:r>
              <a:rPr lang="en-GB" dirty="0" err="1" smtClean="0"/>
              <a:t>Dr.Hesnaa</a:t>
            </a:r>
            <a:r>
              <a:rPr lang="en-GB" dirty="0" smtClean="0"/>
              <a:t> Saeed AL-Mossawi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5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Nervous system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728"/>
            <a:ext cx="8717071" cy="4723871"/>
          </a:xfrm>
        </p:spPr>
      </p:pic>
    </p:spTree>
    <p:extLst>
      <p:ext uri="{BB962C8B-B14F-4D97-AF65-F5344CB8AC3E}">
        <p14:creationId xmlns:p14="http://schemas.microsoft.com/office/powerpoint/2010/main" val="3820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0452"/>
            <a:ext cx="4648200" cy="524134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Neurons (Nerve Cells)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Basic unit of structure and function of the nervous system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Long cell with 3 regions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Cell body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Dendrites</a:t>
            </a:r>
          </a:p>
          <a:p>
            <a:pPr marL="1298448" lvl="3" indent="-457200"/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Receive impulses and deliver them to the cel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l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Axon</a:t>
            </a:r>
          </a:p>
          <a:p>
            <a:pPr marL="1298448" lvl="3" indent="-457200"/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Extension of the neuron that carry impulses away from the 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cell</a:t>
            </a:r>
            <a:endParaRPr lang="en-US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 descr="http://www.mhhe.com/socscience/intro/ibank/ibank/0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24000"/>
            <a:ext cx="44958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76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83354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Brian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Control center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Spinal Cord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Central Nervous System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Made up of the brain and spinal cord and coordinates your body’s activities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Peripheral Nervous System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Made up of the nerves which carry messages to and from the central nervous system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>
          <a:xfrm>
            <a:off x="4169140" y="1460427"/>
            <a:ext cx="4960646" cy="53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70916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White Blood Cells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Thymus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Spleen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Lymph Vessels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Lymph Nodes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5" descr="immunS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562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1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Endocrine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562600" cy="5867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Hypothalamus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Part of the brain that the main link between the endocrine and nervous systems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Pituitary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The main gland of the endocrine system. It is stimulated by the hypothalamus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to produces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chemicals and stimulates other glands.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Thyroid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Produces thyroxin, the  main growth and metabolic hormone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Also regulates calcium levels in the blood 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Parathyroid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Regulates minerals by producing PTH (parathyroid hormone)</a:t>
            </a:r>
          </a:p>
          <a:p>
            <a:endParaRPr lang="en-GB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4" descr="http://www.rickrichards.com/chakras/pituitary_brain2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371166"/>
            <a:ext cx="3810000" cy="3667126"/>
          </a:xfrm>
          <a:prstGeom prst="rect">
            <a:avLst/>
          </a:prstGeom>
          <a:noFill/>
        </p:spPr>
      </p:pic>
      <p:pic>
        <p:nvPicPr>
          <p:cNvPr id="5" name="Picture 4" descr="http://www.mayoclinic.com/images/image_popup/pthyroid.jpg"/>
          <p:cNvPicPr>
            <a:picLocks noChangeAspect="1" noChangeArrowheads="1"/>
          </p:cNvPicPr>
          <p:nvPr/>
        </p:nvPicPr>
        <p:blipFill>
          <a:blip r:embed="rId3" cstate="print"/>
          <a:srcRect t="10526" r="421" b="7894"/>
          <a:stretch>
            <a:fillRect/>
          </a:stretch>
        </p:blipFill>
        <p:spPr bwMode="auto">
          <a:xfrm>
            <a:off x="5791200" y="4518747"/>
            <a:ext cx="3352800" cy="2362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324600" y="5257800"/>
            <a:ext cx="152400" cy="6858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25836" y="4518747"/>
            <a:ext cx="1219200" cy="524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10000"/>
                  </a:schemeClr>
                </a:solidFill>
              </a:rPr>
              <a:t>Thyroid gland</a:t>
            </a:r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dirty="0"/>
              <a:t>Endocrine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943600" cy="563879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Adrenal Glands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Prepare the body for stress by releasing hormones 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epinephrine (adrenaline)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norephinephrine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which increases blood pressure and heart rate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called corticosteroids that influence or regulate salt and water balance in the body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Pancreas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produces  two important hormones</a:t>
            </a:r>
          </a:p>
          <a:p>
            <a:pPr lvl="2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insulin and glucagon: they work together to maintain a steady level of glucose, or sugar, in the blood and to keep the body supplied with fuel to produce and maintain stores of energy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Ovaries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Secretes female sex hormones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Testes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Secretes male sex hormones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6" descr="http://upload.wikimedia.org/wikipedia/commons/1/14/Illu_adrenal_gl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45" r="1639"/>
          <a:stretch>
            <a:fillRect/>
          </a:stretch>
        </p:blipFill>
        <p:spPr bwMode="auto">
          <a:xfrm>
            <a:off x="5410200" y="-152400"/>
            <a:ext cx="3754582" cy="3733800"/>
          </a:xfrm>
          <a:prstGeom prst="rect">
            <a:avLst/>
          </a:prstGeom>
          <a:noFill/>
        </p:spPr>
      </p:pic>
      <p:pic>
        <p:nvPicPr>
          <p:cNvPr id="5" name="Picture 2" descr="http://images.emedicinehealth.com/images/eMedicineHealth/illustrations/Pancreas_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304309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64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Reproductive system</a:t>
            </a:r>
            <a:endParaRPr lang="en-GB" dirty="0"/>
          </a:p>
        </p:txBody>
      </p:sp>
      <p:pic>
        <p:nvPicPr>
          <p:cNvPr id="4" name="Picture 4" descr="http://media.web.britannica.com/eb-media/31/94931-034-8F73200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42" y="1905000"/>
            <a:ext cx="881761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23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4900"/>
            <a:ext cx="4419600" cy="55131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</a:rPr>
              <a:t>Males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Penis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Testes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Site of sperm production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Epididymis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Where sperm mature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Vas Deferens	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Duct where mature sperm are stored before being transported to the urethra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Urethra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Transports sperm out of the male body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219200"/>
            <a:ext cx="426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</a:rPr>
              <a:t>Females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Ovaries</a:t>
            </a:r>
          </a:p>
          <a:p>
            <a:pPr lvl="1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Where eggs mature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Fallopian Tubes</a:t>
            </a:r>
          </a:p>
          <a:p>
            <a:pPr lvl="1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Tube connecting ovaries to the uterus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Uterus</a:t>
            </a:r>
          </a:p>
          <a:p>
            <a:pPr lvl="1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Where a fetus develops during pregnancy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Vagina</a:t>
            </a:r>
          </a:p>
          <a:p>
            <a:pPr lvl="1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Canal  leading to the uterus</a:t>
            </a:r>
          </a:p>
        </p:txBody>
      </p:sp>
    </p:spTree>
    <p:extLst>
      <p:ext uri="{BB962C8B-B14F-4D97-AF65-F5344CB8AC3E}">
        <p14:creationId xmlns:p14="http://schemas.microsoft.com/office/powerpoint/2010/main" val="191096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Digestive system</a:t>
            </a:r>
            <a:endParaRPr lang="en-GB" dirty="0"/>
          </a:p>
        </p:txBody>
      </p:sp>
      <p:pic>
        <p:nvPicPr>
          <p:cNvPr id="4" name="Picture 4" descr="digestive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905000"/>
            <a:ext cx="28575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05342"/>
            <a:ext cx="647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Mouth :Mechanical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digestion = chewing and Chemical digestion = enzymes found in saliva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Pharynx (throat)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Epiglottis: Small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flap that closes over the opening of the respiratory system when swallowing, preventing food from entering the airway.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Esophagus : Muscular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tube connecting the mouth to the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stomach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Liver :Produces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bile, a substance that helps break down fats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Gall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Bladder: Stores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bile produced by the liver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Stomach :Muscular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pouch like organ where involuntary muscular  churning and chemical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digestion </a:t>
            </a:r>
            <a:r>
              <a:rPr lang="en-US" sz="2400" smtClean="0">
                <a:solidFill>
                  <a:schemeClr val="bg2">
                    <a:lumMod val="10000"/>
                  </a:schemeClr>
                </a:solidFill>
              </a:rPr>
              <a:t>occurs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7"/>
            <a:ext cx="8229600" cy="1143000"/>
          </a:xfrm>
        </p:spPr>
        <p:txBody>
          <a:bodyPr/>
          <a:lstStyle/>
          <a:p>
            <a:r>
              <a:rPr lang="en-GB" dirty="0"/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Small Intestine :Narrow muscular tube where digestion of food is completed with the help of enzymes secreted by the liver and pancreas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Villi  (plural: Villus): Little projections in the lining of the small intestine that function in the absorption of digested food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Large Intestine (colon):  Muscular tube where water and salts are absorbed; material spends 18-24 hours here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Appendix :Tube like extension off of the large intestine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Rectum: The last part of the digestive system, feces are eliminated from the rectum through the anus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Pancreas: Secretes enzymes to help break down carbohydrates, proteins and fats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9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675"/>
            <a:ext cx="8229600" cy="1143000"/>
          </a:xfrm>
        </p:spPr>
        <p:txBody>
          <a:bodyPr/>
          <a:lstStyle/>
          <a:p>
            <a:r>
              <a:rPr lang="en-GB" dirty="0" smtClean="0"/>
              <a:t>Integumentary system</a:t>
            </a:r>
            <a:endParaRPr lang="en-GB" dirty="0"/>
          </a:p>
        </p:txBody>
      </p:sp>
      <p:pic>
        <p:nvPicPr>
          <p:cNvPr id="4" name="Picture 2" descr="http://w3.shorecrest.org/~Lisa_Peck/anatomy_phys/ch_4skin/Images/04.04_SkinStruct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548140"/>
            <a:ext cx="6093385" cy="4708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20431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Skin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Epidermis: outermost layer of skin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covers the surfaces of the body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Dermis: inner layer of skin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Contains blood vessels, nerve cells, hair follicles, sweat and oil glands</a:t>
            </a:r>
          </a:p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Hair, Skin and Nails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Made up of Keratin</a:t>
            </a:r>
          </a:p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Pigment of skin and hair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Controlled by melanin</a:t>
            </a:r>
          </a:p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Sweat 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Produced to help maintain homeostasis</a:t>
            </a:r>
          </a:p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</a:rPr>
              <a:t>Sabecious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Glands</a:t>
            </a:r>
          </a:p>
        </p:txBody>
      </p:sp>
    </p:spTree>
    <p:extLst>
      <p:ext uri="{BB962C8B-B14F-4D97-AF65-F5344CB8AC3E}">
        <p14:creationId xmlns:p14="http://schemas.microsoft.com/office/powerpoint/2010/main" val="286405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689"/>
            <a:ext cx="8229600" cy="1143000"/>
          </a:xfrm>
        </p:spPr>
        <p:txBody>
          <a:bodyPr/>
          <a:lstStyle/>
          <a:p>
            <a:r>
              <a:rPr lang="en-GB" dirty="0" smtClean="0"/>
              <a:t>Skeletal system</a:t>
            </a:r>
            <a:endParaRPr lang="en-GB" dirty="0"/>
          </a:p>
        </p:txBody>
      </p:sp>
      <p:pic>
        <p:nvPicPr>
          <p:cNvPr id="4" name="Picture 4" descr="10619254048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600200"/>
            <a:ext cx="320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02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Bones :Produce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blood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cells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Red Marrow: Produce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red and white blood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cells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Yellow Marrow :Consists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of stored fat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Joints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Found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where two (2) bones meet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Cartilage :Surrounds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the end on bone to prevent grinding upon another bone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Ligaments: Tough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band of tissue attaching one bone to another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Tendons :Thick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bands of tissue connecting muscle to bone</a:t>
            </a:r>
          </a:p>
        </p:txBody>
      </p:sp>
    </p:spTree>
    <p:extLst>
      <p:ext uri="{BB962C8B-B14F-4D97-AF65-F5344CB8AC3E}">
        <p14:creationId xmlns:p14="http://schemas.microsoft.com/office/powerpoint/2010/main" val="22853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Circulatory system</a:t>
            </a:r>
            <a:endParaRPr lang="en-GB" dirty="0"/>
          </a:p>
        </p:txBody>
      </p:sp>
      <p:pic>
        <p:nvPicPr>
          <p:cNvPr id="4" name="Picture 6" descr="30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4000"/>
            <a:ext cx="4343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95400"/>
            <a:ext cx="4953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Heart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The pump that keeps blood flowing through your body</a:t>
            </a:r>
          </a:p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Blood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Vessels</a:t>
            </a: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Arteries: Carry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blood away from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heart</a:t>
            </a: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Veins: carry blood toward the heart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Blood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Red Blood Cells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Carry oxygen to the body cells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White blood cells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Defend body against disease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Platelets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Cell fragments needed for blood clotting 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Plasma</a:t>
            </a:r>
          </a:p>
          <a:p>
            <a:pPr lvl="2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Fluid portion of the blood</a:t>
            </a:r>
          </a:p>
        </p:txBody>
      </p:sp>
    </p:spTree>
    <p:extLst>
      <p:ext uri="{BB962C8B-B14F-4D97-AF65-F5344CB8AC3E}">
        <p14:creationId xmlns:p14="http://schemas.microsoft.com/office/powerpoint/2010/main" val="190523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Muscular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562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Cardiac Muscle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Makes up your heart, is adapted to generate and conduct electrical impulses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Skeletal Muscle</a:t>
            </a:r>
          </a:p>
          <a:p>
            <a:pPr>
              <a:buNone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(voluntary muscle)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Attaches to and moves </a:t>
            </a:r>
          </a:p>
          <a:p>
            <a:pPr lvl="1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  bones</a:t>
            </a:r>
          </a:p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Smooth Muscle </a:t>
            </a:r>
          </a:p>
          <a:p>
            <a:pPr>
              <a:buNone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(involuntary muscle)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Found on walls of internal organs and blood vessels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 descr="http://www.shapesense.com/images/blank-muscle-anatom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2164" y="2514600"/>
            <a:ext cx="4343400" cy="369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32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8" y="0"/>
            <a:ext cx="8229600" cy="1143000"/>
          </a:xfrm>
        </p:spPr>
        <p:txBody>
          <a:bodyPr/>
          <a:lstStyle/>
          <a:p>
            <a:r>
              <a:rPr lang="en-GB" dirty="0" smtClean="0"/>
              <a:t>Excretory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066801"/>
            <a:ext cx="5562600" cy="5867400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Kidneys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pPr marL="512064" lvl="3" indent="-274320">
              <a:buSzPct val="80000"/>
              <a:buFont typeface="Wingdings 2" pitchFamily="18" charset="2"/>
              <a:buChar char="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Help maintain homeostasis by filtering blood to remove waste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Nephron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Tiny filter that makes up the kidney, there are millions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Ureters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Tubes connecting the kidneys to the bladder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Urinary Bladder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Smooth muscle bag that stores a solution of wastes called urine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Urethra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Tube where urine passed out of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body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 descr="http://www.leftofhere.com/wp-content/uploads/2011/06/kidney-7135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09800"/>
            <a:ext cx="3581399" cy="3581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91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4842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Nose and Mouth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Respiration begins with taking in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air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Pharynx (Throat)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Larynx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Where your vocal cords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are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Trachea (Windpipe)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Passes air into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bronchi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Bronchi (singular: Bronchus)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Passes air from trachea to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lungs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Bronchioles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Each Bronchus in the lungs branches out like a tree into bronchioles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Alveoli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Sacs at the end of the Bronchioles where oxygen and carbon dioxide are exchanged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Diaphragm 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Muscle that enables you to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breathe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Picture 4" descr="http://www.ibguides.com/images/biology/respiratory-syste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2164" y="1676400"/>
            <a:ext cx="4267200" cy="4820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9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FFD7E8"/>
      </a:dk1>
      <a:lt1>
        <a:sysClr val="window" lastClr="FFFFFF"/>
      </a:lt1>
      <a:dk2>
        <a:srgbClr val="E2F6FE"/>
      </a:dk2>
      <a:lt2>
        <a:srgbClr val="D2D2D2"/>
      </a:lt2>
      <a:accent1>
        <a:srgbClr val="FF388C"/>
      </a:accent1>
      <a:accent2>
        <a:srgbClr val="92D050"/>
      </a:accent2>
      <a:accent3>
        <a:srgbClr val="FFC6DC"/>
      </a:accent3>
      <a:accent4>
        <a:srgbClr val="F1B2FF"/>
      </a:accent4>
      <a:accent5>
        <a:srgbClr val="73D6FD"/>
      </a:accent5>
      <a:accent6>
        <a:srgbClr val="FFC6DC"/>
      </a:accent6>
      <a:hlink>
        <a:srgbClr val="FFE4F2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866</Words>
  <Application>Microsoft Office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Organ systems lab</vt:lpstr>
      <vt:lpstr>Digestive system</vt:lpstr>
      <vt:lpstr>Digestive system</vt:lpstr>
      <vt:lpstr>Integumentary system</vt:lpstr>
      <vt:lpstr>Skeletal system</vt:lpstr>
      <vt:lpstr>Circulatory system</vt:lpstr>
      <vt:lpstr>Muscular system</vt:lpstr>
      <vt:lpstr>Excretory system</vt:lpstr>
      <vt:lpstr>Respiratory system</vt:lpstr>
      <vt:lpstr>Nervous system</vt:lpstr>
      <vt:lpstr>Nervous system</vt:lpstr>
      <vt:lpstr>Nervous system</vt:lpstr>
      <vt:lpstr>Immune system</vt:lpstr>
      <vt:lpstr>Endocrine system</vt:lpstr>
      <vt:lpstr>Endocrine system</vt:lpstr>
      <vt:lpstr>Reproductive system</vt:lpstr>
      <vt:lpstr>Reproductive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hesnaa almossawi</dc:creator>
  <cp:lastModifiedBy>DR.Ahmed Saker 2o1O</cp:lastModifiedBy>
  <cp:revision>8</cp:revision>
  <dcterms:created xsi:type="dcterms:W3CDTF">2006-08-16T00:00:00Z</dcterms:created>
  <dcterms:modified xsi:type="dcterms:W3CDTF">2019-02-24T21:09:38Z</dcterms:modified>
</cp:coreProperties>
</file>